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6858000" type="screen4x3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7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36EC-122C-461F-BA2C-683A550CE2A2}" type="datetimeFigureOut">
              <a:rPr lang="ko-KR" altLang="en-US" smtClean="0"/>
              <a:t>2016-04-25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46A4-8DA9-42BE-852D-53FACB435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754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36EC-122C-461F-BA2C-683A550CE2A2}" type="datetimeFigureOut">
              <a:rPr lang="ko-KR" altLang="en-US" smtClean="0"/>
              <a:t>2016-04-25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46A4-8DA9-42BE-852D-53FACB435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918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36EC-122C-461F-BA2C-683A550CE2A2}" type="datetimeFigureOut">
              <a:rPr lang="ko-KR" altLang="en-US" smtClean="0"/>
              <a:t>2016-04-25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46A4-8DA9-42BE-852D-53FACB435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66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36EC-122C-461F-BA2C-683A550CE2A2}" type="datetimeFigureOut">
              <a:rPr lang="ko-KR" altLang="en-US" smtClean="0"/>
              <a:t>2016-04-25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46A4-8DA9-42BE-852D-53FACB435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095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36EC-122C-461F-BA2C-683A550CE2A2}" type="datetimeFigureOut">
              <a:rPr lang="ko-KR" altLang="en-US" smtClean="0"/>
              <a:t>2016-04-25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46A4-8DA9-42BE-852D-53FACB435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36EC-122C-461F-BA2C-683A550CE2A2}" type="datetimeFigureOut">
              <a:rPr lang="ko-KR" altLang="en-US" smtClean="0"/>
              <a:t>2016-04-25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46A4-8DA9-42BE-852D-53FACB435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688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36EC-122C-461F-BA2C-683A550CE2A2}" type="datetimeFigureOut">
              <a:rPr lang="ko-KR" altLang="en-US" smtClean="0"/>
              <a:t>2016-04-25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46A4-8DA9-42BE-852D-53FACB435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98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36EC-122C-461F-BA2C-683A550CE2A2}" type="datetimeFigureOut">
              <a:rPr lang="ko-KR" altLang="en-US" smtClean="0"/>
              <a:t>2016-04-25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46A4-8DA9-42BE-852D-53FACB435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492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36EC-122C-461F-BA2C-683A550CE2A2}" type="datetimeFigureOut">
              <a:rPr lang="ko-KR" altLang="en-US" smtClean="0"/>
              <a:t>2016-04-25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46A4-8DA9-42BE-852D-53FACB435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300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36EC-122C-461F-BA2C-683A550CE2A2}" type="datetimeFigureOut">
              <a:rPr lang="ko-KR" altLang="en-US" smtClean="0"/>
              <a:t>2016-04-25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46A4-8DA9-42BE-852D-53FACB435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619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36EC-122C-461F-BA2C-683A550CE2A2}" type="datetimeFigureOut">
              <a:rPr lang="ko-KR" altLang="en-US" smtClean="0"/>
              <a:t>2016-04-25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46A4-8DA9-42BE-852D-53FACB435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19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F36EC-122C-461F-BA2C-683A550CE2A2}" type="datetimeFigureOut">
              <a:rPr lang="ko-KR" altLang="en-US" smtClean="0"/>
              <a:t>2016-04-25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E46A4-8DA9-42BE-852D-53FACB435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7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8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88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55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85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50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22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6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47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3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5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1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80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06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9150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27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85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3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31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9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40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화면 슬라이드 쇼(4:3)</PresentationFormat>
  <Paragraphs>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Joshua</dc:creator>
  <cp:lastModifiedBy>Joshua</cp:lastModifiedBy>
  <cp:revision>1</cp:revision>
  <dcterms:created xsi:type="dcterms:W3CDTF">2016-04-24T15:34:25Z</dcterms:created>
  <dcterms:modified xsi:type="dcterms:W3CDTF">2016-04-24T15:34:48Z</dcterms:modified>
</cp:coreProperties>
</file>